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8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6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4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3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4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6FF44-EDC7-454E-AA90-7607E15C823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16F78-7739-4A8B-97BE-60BEF656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0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Lanskap</a:t>
            </a:r>
            <a:r>
              <a:rPr lang="en-US" dirty="0" smtClean="0"/>
              <a:t> </a:t>
            </a:r>
            <a:r>
              <a:rPr lang="en-US" dirty="0" err="1" smtClean="0"/>
              <a:t>Pertanian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Kota Makassar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73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08" y="0"/>
            <a:ext cx="6429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7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751"/>
            <a:ext cx="12192000" cy="543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4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60" y="0"/>
            <a:ext cx="914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7"/>
            <a:ext cx="12192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08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95"/>
            <a:ext cx="12192000" cy="54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28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3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0" y="0"/>
            <a:ext cx="1180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66"/>
            <a:ext cx="12192000" cy="64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64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5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235"/>
            <a:ext cx="12192000" cy="53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6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75"/>
            <a:ext cx="12192000" cy="6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19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58" y="0"/>
            <a:ext cx="5689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204"/>
            <a:ext cx="12192000" cy="53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86"/>
            <a:ext cx="12192000" cy="5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60" y="0"/>
            <a:ext cx="914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" y="0"/>
            <a:ext cx="11055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98" y="0"/>
            <a:ext cx="8976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93" y="0"/>
            <a:ext cx="10335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94" y="0"/>
            <a:ext cx="101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Lanskap Pertanian  Kota Makassar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2021-02-02T10:27:09Z</dcterms:created>
  <dcterms:modified xsi:type="dcterms:W3CDTF">2021-02-02T10:27:41Z</dcterms:modified>
</cp:coreProperties>
</file>